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>
        <p:scale>
          <a:sx n="100" d="100"/>
          <a:sy n="100" d="100"/>
        </p:scale>
        <p:origin x="13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D13103A-AD77-4D05-803C-B92618924FE6}" type="datetimeFigureOut">
              <a:rPr lang="fr-FR" smtClean="0"/>
              <a:t>15/06/2023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E7C6C86-9CB3-47A3-982B-E4C50DB7F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850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D13103A-AD77-4D05-803C-B92618924FE6}" type="datetimeFigureOut">
              <a:rPr lang="fr-FR" smtClean="0"/>
              <a:t>15/06/2023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E7C6C86-9CB3-47A3-982B-E4C50DB7F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91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D13103A-AD77-4D05-803C-B92618924FE6}" type="datetimeFigureOut">
              <a:rPr lang="fr-FR" smtClean="0"/>
              <a:t>15/06/2023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E7C6C86-9CB3-47A3-982B-E4C50DB7F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44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D13103A-AD77-4D05-803C-B92618924FE6}" type="datetimeFigureOut">
              <a:rPr lang="fr-FR" smtClean="0"/>
              <a:t>15/06/2023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E7C6C86-9CB3-47A3-982B-E4C50DB7F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63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D13103A-AD77-4D05-803C-B92618924FE6}" type="datetimeFigureOut">
              <a:rPr lang="fr-FR" smtClean="0"/>
              <a:t>15/06/2023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E7C6C86-9CB3-47A3-982B-E4C50DB7F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4586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D13103A-AD77-4D05-803C-B92618924FE6}" type="datetimeFigureOut">
              <a:rPr lang="fr-FR" smtClean="0"/>
              <a:t>15/06/2023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E7C6C86-9CB3-47A3-982B-E4C50DB7F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03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D13103A-AD77-4D05-803C-B92618924FE6}" type="datetimeFigureOut">
              <a:rPr lang="fr-FR" smtClean="0"/>
              <a:t>15/06/2023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E7C6C86-9CB3-47A3-982B-E4C50DB7F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71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D13103A-AD77-4D05-803C-B92618924FE6}" type="datetimeFigureOut">
              <a:rPr lang="fr-FR" smtClean="0"/>
              <a:t>15/06/2023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E7C6C86-9CB3-47A3-982B-E4C50DB7F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958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D13103A-AD77-4D05-803C-B92618924FE6}" type="datetimeFigureOut">
              <a:rPr lang="fr-FR" smtClean="0"/>
              <a:t>15/06/2023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E7C6C86-9CB3-47A3-982B-E4C50DB7F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75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D13103A-AD77-4D05-803C-B92618924FE6}" type="datetimeFigureOut">
              <a:rPr lang="fr-FR" smtClean="0"/>
              <a:t>15/06/2023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E7C6C86-9CB3-47A3-982B-E4C50DB7F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79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D13103A-AD77-4D05-803C-B92618924FE6}" type="datetimeFigureOut">
              <a:rPr lang="fr-FR" smtClean="0"/>
              <a:t>15/06/2023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E7C6C86-9CB3-47A3-982B-E4C50DB7F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3821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Image 123">
            <a:extLst>
              <a:ext uri="{FF2B5EF4-FFF2-40B4-BE49-F238E27FC236}">
                <a16:creationId xmlns:a16="http://schemas.microsoft.com/office/drawing/2014/main" id="{7304B662-22FC-D6E1-4979-311BAB41ACC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238126" y="0"/>
            <a:ext cx="11528504" cy="7559675"/>
          </a:xfrm>
          <a:prstGeom prst="rect">
            <a:avLst/>
          </a:prstGeom>
        </p:spPr>
      </p:pic>
      <p:sp>
        <p:nvSpPr>
          <p:cNvPr id="125" name="ZoneTexte 124">
            <a:extLst>
              <a:ext uri="{FF2B5EF4-FFF2-40B4-BE49-F238E27FC236}">
                <a16:creationId xmlns:a16="http://schemas.microsoft.com/office/drawing/2014/main" id="{5B73C968-3E38-132D-B7BA-2BF2C5BC1287}"/>
              </a:ext>
            </a:extLst>
          </p:cNvPr>
          <p:cNvSpPr txBox="1"/>
          <p:nvPr userDrawn="1"/>
        </p:nvSpPr>
        <p:spPr>
          <a:xfrm>
            <a:off x="0" y="1216439"/>
            <a:ext cx="2106774" cy="834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5" b="0" dirty="0">
                <a:latin typeface="Arial" panose="020B0604020202020204" pitchFamily="34" charset="0"/>
                <a:cs typeface="Arial" panose="020B0604020202020204" pitchFamily="34" charset="0"/>
              </a:rPr>
              <a:t>Les missions des mousses =</a:t>
            </a:r>
          </a:p>
          <a:p>
            <a:r>
              <a:rPr lang="fr-FR" sz="965" b="0" dirty="0">
                <a:latin typeface="Arial" panose="020B0604020202020204" pitchFamily="34" charset="0"/>
                <a:cs typeface="Arial" panose="020B0604020202020204" pitchFamily="34" charset="0"/>
              </a:rPr>
              <a:t>Qui peut m’aider et comment?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endParaRPr lang="fr-FR" sz="965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0362" indent="-150362">
              <a:buFont typeface="Arial" panose="020B0604020202020204" pitchFamily="34" charset="0"/>
              <a:buChar char="•"/>
            </a:pPr>
            <a:endParaRPr lang="fr-FR" sz="965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0362" indent="-150362">
              <a:buFont typeface="Arial" panose="020B0604020202020204" pitchFamily="34" charset="0"/>
              <a:buChar char="•"/>
            </a:pPr>
            <a:endParaRPr lang="fr-FR" sz="965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ZoneTexte 126">
            <a:extLst>
              <a:ext uri="{FF2B5EF4-FFF2-40B4-BE49-F238E27FC236}">
                <a16:creationId xmlns:a16="http://schemas.microsoft.com/office/drawing/2014/main" id="{2DB4B17E-E1AE-1FA8-3AE5-5ACFEF4437BD}"/>
              </a:ext>
            </a:extLst>
          </p:cNvPr>
          <p:cNvSpPr txBox="1"/>
          <p:nvPr userDrawn="1"/>
        </p:nvSpPr>
        <p:spPr>
          <a:xfrm>
            <a:off x="3865921" y="725144"/>
            <a:ext cx="2677754" cy="389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965" b="0" dirty="0">
                <a:latin typeface="Arial" panose="020B0604020202020204" pitchFamily="34" charset="0"/>
                <a:cs typeface="Arial" panose="020B0604020202020204" pitchFamily="34" charset="0"/>
              </a:rPr>
              <a:t>La vigie / je regarde ce qui existe de bien </a:t>
            </a:r>
          </a:p>
          <a:p>
            <a:r>
              <a:rPr lang="fr-FR" sz="965" b="0" dirty="0">
                <a:latin typeface="Arial" panose="020B0604020202020204" pitchFamily="34" charset="0"/>
                <a:cs typeface="Arial" panose="020B0604020202020204" pitchFamily="34" charset="0"/>
              </a:rPr>
              <a:t>= les bonnes pratiques</a:t>
            </a:r>
          </a:p>
        </p:txBody>
      </p:sp>
      <p:sp>
        <p:nvSpPr>
          <p:cNvPr id="128" name="ZoneTexte 127">
            <a:extLst>
              <a:ext uri="{FF2B5EF4-FFF2-40B4-BE49-F238E27FC236}">
                <a16:creationId xmlns:a16="http://schemas.microsoft.com/office/drawing/2014/main" id="{956A1376-88D3-CC49-98B3-7576F19C3546}"/>
              </a:ext>
            </a:extLst>
          </p:cNvPr>
          <p:cNvSpPr txBox="1"/>
          <p:nvPr userDrawn="1"/>
        </p:nvSpPr>
        <p:spPr>
          <a:xfrm>
            <a:off x="4552909" y="2156675"/>
            <a:ext cx="2410518" cy="53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5" b="0" dirty="0">
                <a:latin typeface="Arial" panose="020B0604020202020204" pitchFamily="34" charset="0"/>
                <a:cs typeface="Arial" panose="020B0604020202020204" pitchFamily="34" charset="0"/>
              </a:rPr>
              <a:t>Le capitaine</a:t>
            </a:r>
          </a:p>
          <a:p>
            <a:r>
              <a:rPr lang="fr-FR" sz="965" b="0" dirty="0">
                <a:latin typeface="Arial" panose="020B0604020202020204" pitchFamily="34" charset="0"/>
                <a:cs typeface="Arial" panose="020B0604020202020204" pitchFamily="34" charset="0"/>
              </a:rPr>
              <a:t>Comment je dois agir</a:t>
            </a:r>
          </a:p>
          <a:p>
            <a:endParaRPr lang="fr-FR" sz="965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ZoneTexte 128">
            <a:extLst>
              <a:ext uri="{FF2B5EF4-FFF2-40B4-BE49-F238E27FC236}">
                <a16:creationId xmlns:a16="http://schemas.microsoft.com/office/drawing/2014/main" id="{5E29D7C8-FA9D-3047-A322-3B83F165A7E7}"/>
              </a:ext>
            </a:extLst>
          </p:cNvPr>
          <p:cNvSpPr txBox="1"/>
          <p:nvPr userDrawn="1"/>
        </p:nvSpPr>
        <p:spPr>
          <a:xfrm>
            <a:off x="309279" y="5475192"/>
            <a:ext cx="2410518" cy="389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5" b="0" dirty="0">
                <a:latin typeface="Arial" panose="020B0604020202020204" pitchFamily="34" charset="0"/>
                <a:cs typeface="Arial" panose="020B0604020202020204" pitchFamily="34" charset="0"/>
              </a:rPr>
              <a:t>L’ancre : les risques </a:t>
            </a:r>
          </a:p>
          <a:p>
            <a:r>
              <a:rPr lang="fr-FR" sz="965" b="0" dirty="0">
                <a:latin typeface="Arial" panose="020B0604020202020204" pitchFamily="34" charset="0"/>
                <a:cs typeface="Arial" panose="020B0604020202020204" pitchFamily="34" charset="0"/>
              </a:rPr>
              <a:t>que je peux rencontrer</a:t>
            </a:r>
          </a:p>
        </p:txBody>
      </p:sp>
      <p:sp>
        <p:nvSpPr>
          <p:cNvPr id="130" name="ZoneTexte 129">
            <a:extLst>
              <a:ext uri="{FF2B5EF4-FFF2-40B4-BE49-F238E27FC236}">
                <a16:creationId xmlns:a16="http://schemas.microsoft.com/office/drawing/2014/main" id="{819D1F18-2F1D-022D-409C-B40C2E1F91BD}"/>
              </a:ext>
            </a:extLst>
          </p:cNvPr>
          <p:cNvSpPr txBox="1"/>
          <p:nvPr userDrawn="1"/>
        </p:nvSpPr>
        <p:spPr>
          <a:xfrm>
            <a:off x="6641630" y="3931932"/>
            <a:ext cx="1709385" cy="537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5" b="0" dirty="0">
                <a:latin typeface="Arial" panose="020B0604020202020204" pitchFamily="34" charset="0"/>
                <a:cs typeface="Arial" panose="020B0604020202020204" pitchFamily="34" charset="0"/>
              </a:rPr>
              <a:t>Les différentes étapes</a:t>
            </a:r>
          </a:p>
          <a:p>
            <a:r>
              <a:rPr lang="fr-FR" sz="965" b="0" dirty="0">
                <a:latin typeface="Arial" panose="020B0604020202020204" pitchFamily="34" charset="0"/>
                <a:cs typeface="Arial" panose="020B0604020202020204" pitchFamily="34" charset="0"/>
              </a:rPr>
              <a:t>pour réaliser mon projet</a:t>
            </a:r>
          </a:p>
          <a:p>
            <a:pPr marL="150362" indent="-150362">
              <a:buFont typeface="Arial" panose="020B0604020202020204" pitchFamily="34" charset="0"/>
              <a:buChar char="•"/>
            </a:pPr>
            <a:endParaRPr lang="fr-FR" sz="965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94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Rectangle : coins arrondis 360">
            <a:extLst>
              <a:ext uri="{FF2B5EF4-FFF2-40B4-BE49-F238E27FC236}">
                <a16:creationId xmlns:a16="http://schemas.microsoft.com/office/drawing/2014/main" id="{5B772BD8-8EE1-1C52-E87F-BDF63F4B1477}"/>
              </a:ext>
            </a:extLst>
          </p:cNvPr>
          <p:cNvSpPr/>
          <p:nvPr/>
        </p:nvSpPr>
        <p:spPr>
          <a:xfrm>
            <a:off x="0" y="1657350"/>
            <a:ext cx="1704975" cy="971550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62" name="Rectangle : coins arrondis 361">
            <a:extLst>
              <a:ext uri="{FF2B5EF4-FFF2-40B4-BE49-F238E27FC236}">
                <a16:creationId xmlns:a16="http://schemas.microsoft.com/office/drawing/2014/main" id="{595CBDFD-3838-7014-2A7F-971093A4F8E0}"/>
              </a:ext>
            </a:extLst>
          </p:cNvPr>
          <p:cNvSpPr/>
          <p:nvPr/>
        </p:nvSpPr>
        <p:spPr>
          <a:xfrm>
            <a:off x="3886200" y="1095375"/>
            <a:ext cx="2743200" cy="971550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3" name="Rectangle : coins arrondis 362">
            <a:extLst>
              <a:ext uri="{FF2B5EF4-FFF2-40B4-BE49-F238E27FC236}">
                <a16:creationId xmlns:a16="http://schemas.microsoft.com/office/drawing/2014/main" id="{B773FEE3-D37E-20CF-F78B-D37C25A835EC}"/>
              </a:ext>
            </a:extLst>
          </p:cNvPr>
          <p:cNvSpPr/>
          <p:nvPr/>
        </p:nvSpPr>
        <p:spPr>
          <a:xfrm>
            <a:off x="5962650" y="2238375"/>
            <a:ext cx="2743200" cy="971550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4" name="Rectangle : coins arrondis 363">
            <a:extLst>
              <a:ext uri="{FF2B5EF4-FFF2-40B4-BE49-F238E27FC236}">
                <a16:creationId xmlns:a16="http://schemas.microsoft.com/office/drawing/2014/main" id="{11A0E76B-F92C-AEE1-34EB-0DF8079B07EE}"/>
              </a:ext>
            </a:extLst>
          </p:cNvPr>
          <p:cNvSpPr/>
          <p:nvPr/>
        </p:nvSpPr>
        <p:spPr>
          <a:xfrm>
            <a:off x="209550" y="5972175"/>
            <a:ext cx="2514600" cy="971550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5" name="Rectangle : coins arrondis 364">
            <a:extLst>
              <a:ext uri="{FF2B5EF4-FFF2-40B4-BE49-F238E27FC236}">
                <a16:creationId xmlns:a16="http://schemas.microsoft.com/office/drawing/2014/main" id="{59274AD0-DCB9-5237-58BC-353DAD11B41B}"/>
              </a:ext>
            </a:extLst>
          </p:cNvPr>
          <p:cNvSpPr/>
          <p:nvPr/>
        </p:nvSpPr>
        <p:spPr>
          <a:xfrm>
            <a:off x="4162425" y="4629150"/>
            <a:ext cx="2209800" cy="971550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67" name="Rectangle : coins arrondis 366">
            <a:extLst>
              <a:ext uri="{FF2B5EF4-FFF2-40B4-BE49-F238E27FC236}">
                <a16:creationId xmlns:a16="http://schemas.microsoft.com/office/drawing/2014/main" id="{191EE2B2-3DD0-0F48-C5D1-928BCB2F1CE2}"/>
              </a:ext>
            </a:extLst>
          </p:cNvPr>
          <p:cNvSpPr/>
          <p:nvPr/>
        </p:nvSpPr>
        <p:spPr>
          <a:xfrm>
            <a:off x="5524500" y="6248400"/>
            <a:ext cx="2209800" cy="971550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8" name="Rectangle : coins arrondis 367">
            <a:extLst>
              <a:ext uri="{FF2B5EF4-FFF2-40B4-BE49-F238E27FC236}">
                <a16:creationId xmlns:a16="http://schemas.microsoft.com/office/drawing/2014/main" id="{7E64467A-9BBC-22C9-BA9C-B215E6ACCE9D}"/>
              </a:ext>
            </a:extLst>
          </p:cNvPr>
          <p:cNvSpPr/>
          <p:nvPr/>
        </p:nvSpPr>
        <p:spPr>
          <a:xfrm>
            <a:off x="8181975" y="5638800"/>
            <a:ext cx="2209800" cy="971550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69" name="Rectangle : coins arrondis 368">
            <a:extLst>
              <a:ext uri="{FF2B5EF4-FFF2-40B4-BE49-F238E27FC236}">
                <a16:creationId xmlns:a16="http://schemas.microsoft.com/office/drawing/2014/main" id="{0650CEA4-7A3E-7437-4FB0-8D408D360A44}"/>
              </a:ext>
            </a:extLst>
          </p:cNvPr>
          <p:cNvSpPr/>
          <p:nvPr/>
        </p:nvSpPr>
        <p:spPr>
          <a:xfrm>
            <a:off x="8401050" y="4286250"/>
            <a:ext cx="2209800" cy="752475"/>
          </a:xfrm>
          <a:prstGeom prst="round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09256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0</Words>
  <Application>Microsoft Office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IZA DE GROOT</dc:creator>
  <cp:lastModifiedBy>Le Pas de Côté Isabelle de Groot</cp:lastModifiedBy>
  <cp:revision>8</cp:revision>
  <dcterms:created xsi:type="dcterms:W3CDTF">2023-03-07T07:28:08Z</dcterms:created>
  <dcterms:modified xsi:type="dcterms:W3CDTF">2023-06-15T18:17:29Z</dcterms:modified>
</cp:coreProperties>
</file>